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643E3-D2B5-4DAB-9598-40D847CDC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EC1877-EDA3-4D21-B578-66E4B63A0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A7B77-B80A-4FCD-9487-4A71AFAE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691A3-75AA-4A55-8273-329D6AFA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1D25E-7382-41AD-BFA4-EE754364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1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F90BF-21C2-4B6E-B165-545B9B4E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231D81-BE96-4E8D-9FA8-015B6F3E3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E72-76EA-41E8-B61F-FFF84CBE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FA09B-8BEC-45E2-B4FA-E49C099F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C0D95-2325-4ED9-95F5-D2FF0E0D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BE5C73-6A1D-4D4D-A349-6E87905F8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5267D-C17F-4167-9AAB-04FD641D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96ECE-ABDE-4E2A-A2D8-181D4FA4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B5E9A-3B8D-4BAB-BC4A-A992D7C0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0C1C6-B396-4C55-A4DD-6F8649D3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6819C-F936-490E-A0D0-A6801D1C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82600-CA7C-423A-B3C0-FC4269069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B3C4-4761-41D0-83DC-5DDCE9A0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7B510-A829-4E3C-B959-6A7F673D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3B65E-C97A-4C39-83CE-2ED48898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0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0937C-CC2A-4C14-83B1-F6051AF6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F76B55-4D42-4D33-872F-5CA39D617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783B-6594-4ECA-BD6F-77127D3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5BC81-AFD6-4A23-9E92-6393A438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BF7F3-7F23-44F9-9CD4-5A930E79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96F2-DAA7-477E-8656-77F1509E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82D2C-2E9F-4AED-82EF-F1C60D3F7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625B63-B9B6-4242-AB01-9165C19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C1A8B-F152-4ADE-B283-05A32B76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AE7F6-3523-43B6-8884-96827DF2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3A535-769C-4427-A5B4-FE2C37B5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14FE0-FBC3-46E5-88E1-34E6DDB0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2D3A15-1261-44BC-BC56-6A8C1F93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AA1586-C5CD-4466-B0AD-B272A9E6E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E0D4B2-4F65-4950-A8B1-CE0A4EE0D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43A43B-9FE5-481D-A1F2-43554758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A7271-EE02-408A-88F4-481DE152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CA10C2-449E-4AE4-A093-EC85A18A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6F548D-5F10-49AA-AE5C-BC9DF97C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2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ED818-BA0E-430B-94F6-26C5D005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6FDF95-9659-46AE-BE9A-C1D03A82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F13F8E-81B3-46C7-9146-2F4246C1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62E1E1-9B45-4769-8261-7234023E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4E6F87-435D-4806-BF04-EE28F125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7D70B2-FE19-449B-BFF9-D6282860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B7706A-EC73-4544-8CF2-39B6E08C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2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CCE1C-9AAF-47EB-B9CB-5D60D2F7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2BDAC-2F87-4262-A74D-5B3C3D10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AD93A-2D93-478C-BFD6-BA09918E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1BB45-FAB4-4156-B77B-20B7F18F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48A57-A4E9-459F-BCC3-DB18FC8C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BC9A3B-B0EE-48F1-99BB-0012C73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2100-89F3-4DF2-9198-7B8987D6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DD2A7-681A-42C9-AA85-FBC88A11D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EA207-4786-4C19-9AF4-554A5B87E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0B2EE1-CBFE-4D70-A9EC-04E93B7B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0F95A-BB03-45A7-9D61-1DFAEBEA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96710-7BD4-45E1-9D12-BA0AF1A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2D6AB-A707-43AD-B418-227D0722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B228EC-0DA0-4DAC-9C57-FF680BAD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50EE7-60F0-494F-9897-8B5772402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431E-88EA-4D30-938E-D6956DDBD1F4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8BB46-3CFE-45DA-8CC3-268C26780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4248E-6067-4CBA-B338-76B6D9140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141-967E-466D-82D2-743306A3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6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929EC4-E82A-4107-BE7D-3E4F070B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581"/>
            <a:ext cx="10515600" cy="5493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uk-UA" sz="5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chemeClr val="accent2">
                    <a:lumMod val="75000"/>
                  </a:schemeClr>
                </a:solidFill>
              </a:rPr>
              <a:t>Емоційний інтелект, критичне мислення: розвиваємо в учнів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BC4635-53DA-4507-8BCA-19BBA64C6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6" y="573873"/>
            <a:ext cx="10809635" cy="547181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48239B-4F80-4D82-8829-31E7DD1BC06B}"/>
              </a:ext>
            </a:extLst>
          </p:cNvPr>
          <p:cNvSpPr/>
          <p:nvPr/>
        </p:nvSpPr>
        <p:spPr>
          <a:xfrm>
            <a:off x="10289219" y="639192"/>
            <a:ext cx="1056443" cy="2752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8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59A071-676C-4EFC-8DAB-1A703FEC6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" y="529485"/>
            <a:ext cx="11465047" cy="5391921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8AC288-0236-4935-890A-B53D86604949}"/>
              </a:ext>
            </a:extLst>
          </p:cNvPr>
          <p:cNvSpPr/>
          <p:nvPr/>
        </p:nvSpPr>
        <p:spPr>
          <a:xfrm>
            <a:off x="10377996" y="529485"/>
            <a:ext cx="1450527" cy="331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391094-976D-45BB-A9EF-DC589921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1" y="648069"/>
            <a:ext cx="11274026" cy="527333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18FD09-BDB0-43FB-9AAB-CC84A9CB5CCD}"/>
              </a:ext>
            </a:extLst>
          </p:cNvPr>
          <p:cNvSpPr/>
          <p:nvPr/>
        </p:nvSpPr>
        <p:spPr>
          <a:xfrm>
            <a:off x="10449017" y="648070"/>
            <a:ext cx="1313896" cy="1597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E28E869-5A34-46B6-8E69-5066C41D84FB}"/>
              </a:ext>
            </a:extLst>
          </p:cNvPr>
          <p:cNvSpPr/>
          <p:nvPr/>
        </p:nvSpPr>
        <p:spPr>
          <a:xfrm>
            <a:off x="639192" y="106533"/>
            <a:ext cx="3364637" cy="5415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Саморегуляція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3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620C5B-281B-4545-A8A4-1CF457D1F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" y="591628"/>
            <a:ext cx="11411106" cy="541855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DB4BBA-F18F-43DA-94E8-686AD0B7510A}"/>
              </a:ext>
            </a:extLst>
          </p:cNvPr>
          <p:cNvSpPr/>
          <p:nvPr/>
        </p:nvSpPr>
        <p:spPr>
          <a:xfrm>
            <a:off x="10235953" y="585926"/>
            <a:ext cx="1624614" cy="168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8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5560D9-E68C-4042-ACD2-AB2AFC5DB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7" y="171333"/>
            <a:ext cx="9996286" cy="6515333"/>
          </a:xfr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0C3B0B8-E18A-40E1-B7A3-8AEE2E31CA47}"/>
              </a:ext>
            </a:extLst>
          </p:cNvPr>
          <p:cNvSpPr/>
          <p:nvPr/>
        </p:nvSpPr>
        <p:spPr>
          <a:xfrm>
            <a:off x="7155401" y="1535836"/>
            <a:ext cx="914400" cy="9854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апля 2">
            <a:extLst>
              <a:ext uri="{FF2B5EF4-FFF2-40B4-BE49-F238E27FC236}">
                <a16:creationId xmlns:a16="http://schemas.microsoft.com/office/drawing/2014/main" id="{13B61D37-8201-4660-969A-28BA86B13177}"/>
              </a:ext>
            </a:extLst>
          </p:cNvPr>
          <p:cNvSpPr/>
          <p:nvPr/>
        </p:nvSpPr>
        <p:spPr>
          <a:xfrm>
            <a:off x="4323425" y="6232124"/>
            <a:ext cx="257453" cy="292963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5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639153-F3E9-47E8-A886-2ED6CEF53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2" y="449028"/>
            <a:ext cx="10074269" cy="6111569"/>
          </a:xfrm>
        </p:spPr>
      </p:pic>
    </p:spTree>
    <p:extLst>
      <p:ext uri="{BB962C8B-B14F-4D97-AF65-F5344CB8AC3E}">
        <p14:creationId xmlns:p14="http://schemas.microsoft.com/office/powerpoint/2010/main" val="256981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912546-A42F-4949-B712-5E05CC5FD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" y="568169"/>
            <a:ext cx="11278164" cy="585926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3C9DA0-DE5B-4ABB-97BE-A3C0312B7FCF}"/>
              </a:ext>
            </a:extLst>
          </p:cNvPr>
          <p:cNvSpPr/>
          <p:nvPr/>
        </p:nvSpPr>
        <p:spPr>
          <a:xfrm>
            <a:off x="10972800" y="568171"/>
            <a:ext cx="630315" cy="2574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2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B5B09-A40B-4CB0-ADC3-8109FA0A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" y="574829"/>
            <a:ext cx="11638602" cy="570834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2173DA-8D98-4ADB-9CD8-509B89DD7759}"/>
              </a:ext>
            </a:extLst>
          </p:cNvPr>
          <p:cNvSpPr/>
          <p:nvPr/>
        </p:nvSpPr>
        <p:spPr>
          <a:xfrm>
            <a:off x="1731145" y="2831977"/>
            <a:ext cx="656947" cy="177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FE4D43-A598-4E64-AEC3-70E6FD0F6D0D}"/>
              </a:ext>
            </a:extLst>
          </p:cNvPr>
          <p:cNvSpPr/>
          <p:nvPr/>
        </p:nvSpPr>
        <p:spPr>
          <a:xfrm>
            <a:off x="10759736" y="574829"/>
            <a:ext cx="1155565" cy="1708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063747-4FA3-4E99-943A-17773D561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8" y="459419"/>
            <a:ext cx="11272056" cy="5939161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DC5953-C0DF-4DC7-B723-0E50496CE6FD}"/>
              </a:ext>
            </a:extLst>
          </p:cNvPr>
          <p:cNvSpPr/>
          <p:nvPr/>
        </p:nvSpPr>
        <p:spPr>
          <a:xfrm>
            <a:off x="11212497" y="443883"/>
            <a:ext cx="630315" cy="284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83345F-E6E3-4949-914C-7D7F198DD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7" y="314507"/>
            <a:ext cx="11412566" cy="6423644"/>
          </a:xfrm>
        </p:spPr>
      </p:pic>
    </p:spTree>
    <p:extLst>
      <p:ext uri="{BB962C8B-B14F-4D97-AF65-F5344CB8AC3E}">
        <p14:creationId xmlns:p14="http://schemas.microsoft.com/office/powerpoint/2010/main" val="180088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C8068D-9CAA-4D26-AA1E-35A8005C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379"/>
            <a:ext cx="10515600" cy="5333584"/>
          </a:xfrm>
        </p:spPr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спільного між олівцем та черевиком?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CCD8A-1109-460D-82F1-B142E277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accent2"/>
                </a:solidFill>
              </a:rPr>
              <a:t>Соціальні навички – вміння налагоджувати взаємовідносини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6A4F68-0B36-48D9-B2CF-861081149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71" y="1566243"/>
            <a:ext cx="8607118" cy="4926632"/>
          </a:xfrm>
        </p:spPr>
      </p:pic>
    </p:spTree>
    <p:extLst>
      <p:ext uri="{BB962C8B-B14F-4D97-AF65-F5344CB8AC3E}">
        <p14:creationId xmlns:p14="http://schemas.microsoft.com/office/powerpoint/2010/main" val="291751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7AF93D-F45F-40B9-AABE-A7909C73C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573873"/>
            <a:ext cx="12032975" cy="5480697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6D0D3C-864F-4BA6-A754-6925DE1C1BF4}"/>
              </a:ext>
            </a:extLst>
          </p:cNvPr>
          <p:cNvSpPr/>
          <p:nvPr/>
        </p:nvSpPr>
        <p:spPr>
          <a:xfrm>
            <a:off x="10937289" y="573873"/>
            <a:ext cx="1175198" cy="229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2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38F08B-3C5E-4407-80A1-5F9C03D93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99" y="142675"/>
            <a:ext cx="8763531" cy="6572650"/>
          </a:xfrm>
        </p:spPr>
      </p:pic>
    </p:spTree>
    <p:extLst>
      <p:ext uri="{BB962C8B-B14F-4D97-AF65-F5344CB8AC3E}">
        <p14:creationId xmlns:p14="http://schemas.microsoft.com/office/powerpoint/2010/main" val="284724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6AAD9C-1794-44C3-9665-2D8F614CD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73" y="116970"/>
            <a:ext cx="6191253" cy="6603426"/>
          </a:xfrm>
        </p:spPr>
      </p:pic>
    </p:spTree>
    <p:extLst>
      <p:ext uri="{BB962C8B-B14F-4D97-AF65-F5344CB8AC3E}">
        <p14:creationId xmlns:p14="http://schemas.microsoft.com/office/powerpoint/2010/main" val="273368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47F8D0-74D5-4D40-BEA9-FBCA04C15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8" y="485096"/>
            <a:ext cx="11526524" cy="5480697"/>
          </a:xfrm>
        </p:spPr>
      </p:pic>
    </p:spTree>
    <p:extLst>
      <p:ext uri="{BB962C8B-B14F-4D97-AF65-F5344CB8AC3E}">
        <p14:creationId xmlns:p14="http://schemas.microsoft.com/office/powerpoint/2010/main" val="424344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25FD97-01DE-482F-8C58-61C74AFA5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0" y="454980"/>
            <a:ext cx="11413480" cy="5948039"/>
          </a:xfrm>
        </p:spPr>
      </p:pic>
    </p:spTree>
    <p:extLst>
      <p:ext uri="{BB962C8B-B14F-4D97-AF65-F5344CB8AC3E}">
        <p14:creationId xmlns:p14="http://schemas.microsoft.com/office/powerpoint/2010/main" val="23960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15D187-FF5C-455D-9630-D351083A4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9" y="351491"/>
            <a:ext cx="10639885" cy="61550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EDA20-E391-4960-ADFF-A738FEEEAB36}"/>
              </a:ext>
            </a:extLst>
          </p:cNvPr>
          <p:cNvSpPr txBox="1"/>
          <p:nvPr/>
        </p:nvSpPr>
        <p:spPr>
          <a:xfrm>
            <a:off x="5370990" y="5253633"/>
            <a:ext cx="391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Мотивація</a:t>
            </a:r>
          </a:p>
          <a:p>
            <a:r>
              <a:rPr lang="uk-UA" dirty="0"/>
              <a:t>Визначення внутрішніх потреб, цінностей, цілей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EFF0A3-2A49-4913-AA0A-ED7C8130137F}"/>
              </a:ext>
            </a:extLst>
          </p:cNvPr>
          <p:cNvSpPr/>
          <p:nvPr/>
        </p:nvSpPr>
        <p:spPr>
          <a:xfrm>
            <a:off x="10813002" y="351491"/>
            <a:ext cx="415672" cy="5273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9CCA95-27FB-4F0C-A1B1-CAD648A61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8" y="383960"/>
            <a:ext cx="10950084" cy="6090080"/>
          </a:xfrm>
        </p:spPr>
      </p:pic>
    </p:spTree>
    <p:extLst>
      <p:ext uri="{BB962C8B-B14F-4D97-AF65-F5344CB8AC3E}">
        <p14:creationId xmlns:p14="http://schemas.microsoft.com/office/powerpoint/2010/main" val="289341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6CFB0F-080F-4526-BC9B-6FC19AF2D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2" y="242352"/>
            <a:ext cx="10361055" cy="6373295"/>
          </a:xfr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6389B3D5-165D-4CB8-AFC2-77629F67D9F7}"/>
              </a:ext>
            </a:extLst>
          </p:cNvPr>
          <p:cNvSpPr/>
          <p:nvPr/>
        </p:nvSpPr>
        <p:spPr>
          <a:xfrm>
            <a:off x="2198703" y="337352"/>
            <a:ext cx="3972756" cy="8167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Самоусвідомлення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9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1B3DB4-EB58-47C9-83E3-B322915AF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" y="768734"/>
            <a:ext cx="10901648" cy="516155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525596-577A-49AB-9A78-AF0FA4EC1797}"/>
              </a:ext>
            </a:extLst>
          </p:cNvPr>
          <p:cNvSpPr/>
          <p:nvPr/>
        </p:nvSpPr>
        <p:spPr>
          <a:xfrm>
            <a:off x="10511161" y="768734"/>
            <a:ext cx="1100831" cy="269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5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FF5C0B-982F-413C-83D8-84EBC9ED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" y="328473"/>
            <a:ext cx="11308733" cy="6036816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C005C7-3115-454E-B4E7-D7A7A1620960}"/>
              </a:ext>
            </a:extLst>
          </p:cNvPr>
          <p:cNvSpPr/>
          <p:nvPr/>
        </p:nvSpPr>
        <p:spPr>
          <a:xfrm>
            <a:off x="10795247" y="328473"/>
            <a:ext cx="955119" cy="2752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9722CE2-355C-4B3C-ACD2-DEDB681A982B}"/>
              </a:ext>
            </a:extLst>
          </p:cNvPr>
          <p:cNvSpPr/>
          <p:nvPr/>
        </p:nvSpPr>
        <p:spPr>
          <a:xfrm>
            <a:off x="9951868" y="5814874"/>
            <a:ext cx="1798498" cy="5504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38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</Words>
  <Application>Microsoft Office PowerPoint</Application>
  <PresentationFormat>Широкоэкранный</PresentationFormat>
  <Paragraphs>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Соціальні навички – вміння налагоджувати взаємовідносини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Емоційний інтелект</dc:title>
  <dc:creator>user2</dc:creator>
  <cp:lastModifiedBy>user2</cp:lastModifiedBy>
  <cp:revision>21</cp:revision>
  <dcterms:created xsi:type="dcterms:W3CDTF">2023-12-13T12:45:49Z</dcterms:created>
  <dcterms:modified xsi:type="dcterms:W3CDTF">2023-12-15T09:48:35Z</dcterms:modified>
</cp:coreProperties>
</file>